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0" r:id="rId8"/>
    <p:sldId id="261" r:id="rId9"/>
    <p:sldId id="263" r:id="rId10"/>
  </p:sldIdLst>
  <p:sldSz cx="18288000" cy="10287000"/>
  <p:notesSz cx="10287000" cy="18288000"/>
  <p:embeddedFontLst>
    <p:embeddedFont>
      <p:font typeface="BM DoHyeon OTF" panose="020B0600000101010101" pitchFamily="34" charset="-127"/>
      <p:regular r:id="rId11"/>
    </p:embeddedFont>
    <p:embeddedFont>
      <p:font typeface="BM HANNA 11yrs old OTF" panose="020B0600000101010101" pitchFamily="34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0"/>
    <p:restoredTop sz="94694"/>
  </p:normalViewPr>
  <p:slideViewPr>
    <p:cSldViewPr>
      <p:cViewPr varScale="1">
        <p:scale>
          <a:sx n="96" d="100"/>
          <a:sy n="96" d="100"/>
        </p:scale>
        <p:origin x="208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3727" y="7118646"/>
            <a:ext cx="7222677" cy="31679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485" y="503682"/>
            <a:ext cx="1340538" cy="3961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18" y="8869924"/>
            <a:ext cx="3058399" cy="1137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CB624271-53B6-FF45-97FA-983F3D74D042}"/>
              </a:ext>
            </a:extLst>
          </p:cNvPr>
          <p:cNvSpPr txBox="1"/>
          <p:nvPr/>
        </p:nvSpPr>
        <p:spPr>
          <a:xfrm>
            <a:off x="495485" y="4433201"/>
            <a:ext cx="312782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oto Sans CJK KR Regular" pitchFamily="34" charset="0"/>
              </a:rPr>
              <a:t>창의설계프로젝트</a:t>
            </a:r>
            <a:endParaRPr lang="en-US" sz="28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oto Sans CJK KR Regular" pitchFamily="34" charset="0"/>
            </a:endParaRPr>
          </a:p>
          <a:p>
            <a:pPr algn="ctr"/>
            <a:r>
              <a:rPr lang="en-US" sz="2800" dirty="0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oto Sans CJK KR Regular" pitchFamily="34" charset="0"/>
              </a:rPr>
              <a:t>중간</a:t>
            </a:r>
            <a:r>
              <a:rPr lang="en-US" sz="28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oto Sans CJK KR Regular" pitchFamily="34" charset="0"/>
              </a:rPr>
              <a:t> 발표</a:t>
            </a:r>
            <a:endParaRPr 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532" y="5142857"/>
            <a:ext cx="3200000" cy="3147511"/>
            <a:chOff x="4000532" y="5142857"/>
            <a:chExt cx="3200000" cy="3147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00532" y="5142857"/>
              <a:ext cx="3200000" cy="3147511"/>
              <a:chOff x="4000532" y="5142857"/>
              <a:chExt cx="3200000" cy="314751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000532" y="5142857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99695" y="5821657"/>
              <a:ext cx="2415322" cy="2352247"/>
              <a:chOff x="4499695" y="5821657"/>
              <a:chExt cx="2415322" cy="23522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53982" y="7084703"/>
                <a:ext cx="2458148" cy="56836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52577" y="5674539"/>
                <a:ext cx="1842898" cy="159475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65413" y="7547874"/>
                <a:ext cx="1782350" cy="69735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580952" y="5928679"/>
            <a:ext cx="3200000" cy="3147511"/>
            <a:chOff x="7580952" y="5928679"/>
            <a:chExt cx="3200000" cy="31475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80952" y="5928679"/>
              <a:ext cx="3200000" cy="3147511"/>
              <a:chOff x="7580952" y="5928679"/>
              <a:chExt cx="3200000" cy="31475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580952" y="5928679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80112" y="6607476"/>
              <a:ext cx="2415319" cy="2352250"/>
              <a:chOff x="8080112" y="6607476"/>
              <a:chExt cx="2415319" cy="23522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34398" y="7870525"/>
                <a:ext cx="2272857" cy="56836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32996" y="6460358"/>
                <a:ext cx="1845840" cy="159475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45827" y="8333696"/>
                <a:ext cx="2223481" cy="65712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685714" y="5890584"/>
            <a:ext cx="3200000" cy="3147511"/>
            <a:chOff x="14685714" y="5890584"/>
            <a:chExt cx="3200000" cy="31475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685714" y="5890584"/>
              <a:ext cx="3200000" cy="3147511"/>
              <a:chOff x="14685714" y="5890584"/>
              <a:chExt cx="3200000" cy="31475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85714" y="5890584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84857" y="6569381"/>
              <a:ext cx="2415319" cy="2106221"/>
              <a:chOff x="15184857" y="6569381"/>
              <a:chExt cx="2415319" cy="210622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39144" y="7832430"/>
                <a:ext cx="1953170" cy="92980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37739" y="6422263"/>
                <a:ext cx="1845840" cy="159475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50572" y="8295601"/>
                <a:ext cx="137139" cy="137139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9591" y="982502"/>
            <a:ext cx="6434419" cy="14846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53854" y="1389770"/>
            <a:ext cx="293357" cy="764473"/>
            <a:chOff x="7053854" y="1389770"/>
            <a:chExt cx="293357" cy="76447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053854" y="1389770"/>
              <a:ext cx="293357" cy="293357"/>
              <a:chOff x="7053854" y="1389770"/>
              <a:chExt cx="293357" cy="2933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53854" y="1389770"/>
                <a:ext cx="293357" cy="29335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53854" y="1860886"/>
              <a:ext cx="293357" cy="293357"/>
              <a:chOff x="7053854" y="1860886"/>
              <a:chExt cx="293357" cy="2933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53854" y="1860886"/>
                <a:ext cx="293357" cy="29335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73016" y="5423917"/>
            <a:ext cx="3200000" cy="3147511"/>
            <a:chOff x="11073016" y="5423917"/>
            <a:chExt cx="3200000" cy="314751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73016" y="5423917"/>
              <a:ext cx="3200000" cy="3147511"/>
              <a:chOff x="11073016" y="5423917"/>
              <a:chExt cx="3200000" cy="314751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073016" y="5423917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72190" y="6102714"/>
              <a:ext cx="2415319" cy="2453837"/>
              <a:chOff x="11572190" y="6102714"/>
              <a:chExt cx="2415319" cy="245383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26477" y="7365763"/>
                <a:ext cx="2438034" cy="56836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25072" y="5955596"/>
                <a:ext cx="1896841" cy="1594759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37906" y="7828934"/>
                <a:ext cx="1782350" cy="70055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00000" y="5833441"/>
            <a:ext cx="3200000" cy="3147511"/>
            <a:chOff x="400000" y="5833441"/>
            <a:chExt cx="3200000" cy="314751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00000" y="5833441"/>
              <a:ext cx="3200000" cy="3147511"/>
              <a:chOff x="400000" y="5833441"/>
              <a:chExt cx="3200000" cy="314751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00000" y="5833441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99163" y="6512244"/>
              <a:ext cx="2415322" cy="2077633"/>
              <a:chOff x="899163" y="6512244"/>
              <a:chExt cx="2415322" cy="207763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42021" y="7763859"/>
                <a:ext cx="1493296" cy="687030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52046" y="6365126"/>
                <a:ext cx="1558469" cy="1594758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4881" y="8238458"/>
                <a:ext cx="137139" cy="13713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142857" y="5590768"/>
            <a:ext cx="2496335" cy="2496335"/>
            <a:chOff x="9142857" y="5590768"/>
            <a:chExt cx="2496335" cy="2496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5590768"/>
              <a:ext cx="2496335" cy="2496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77855" y="5590768"/>
            <a:ext cx="2496335" cy="2496335"/>
            <a:chOff x="13277855" y="5590768"/>
            <a:chExt cx="2496335" cy="2496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77855" y="5590768"/>
              <a:ext cx="2496335" cy="2496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356" y="5590768"/>
            <a:ext cx="2496335" cy="2496335"/>
            <a:chOff x="11210356" y="5590768"/>
            <a:chExt cx="2496335" cy="2496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0356" y="5590768"/>
              <a:ext cx="2496335" cy="2496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108478"/>
            <a:ext cx="2496335" cy="2496335"/>
            <a:chOff x="9142857" y="2108478"/>
            <a:chExt cx="2496335" cy="24963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108478"/>
              <a:ext cx="2496335" cy="2496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77855" y="2108478"/>
            <a:ext cx="2496335" cy="2496335"/>
            <a:chOff x="13277855" y="2108478"/>
            <a:chExt cx="2496335" cy="24963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7855" y="2108478"/>
              <a:ext cx="2496335" cy="24963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5573" y="2996481"/>
            <a:ext cx="1675797" cy="7217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38611" y="4571720"/>
            <a:ext cx="4258815" cy="1252282"/>
            <a:chOff x="10338611" y="4571720"/>
            <a:chExt cx="4258815" cy="12522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83874" y="5126457"/>
              <a:ext cx="1252282" cy="142808"/>
              <a:chOff x="9783874" y="5126457"/>
              <a:chExt cx="1252282" cy="1428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9783874" y="5126457"/>
                <a:ext cx="1252282" cy="1428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832382" y="5126457"/>
              <a:ext cx="1252282" cy="142808"/>
              <a:chOff x="11832382" y="5126457"/>
              <a:chExt cx="1252282" cy="1428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1832382" y="5126457"/>
                <a:ext cx="1252282" cy="1428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99881" y="5126457"/>
              <a:ext cx="1252282" cy="142808"/>
              <a:chOff x="13899881" y="5126457"/>
              <a:chExt cx="1252282" cy="1428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3899881" y="5126457"/>
                <a:ext cx="1252282" cy="14280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209846" y="2084203"/>
            <a:ext cx="2496335" cy="2496335"/>
            <a:chOff x="11209846" y="2084203"/>
            <a:chExt cx="2496335" cy="24963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846" y="2084203"/>
              <a:ext cx="2496335" cy="24963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34657" y="389637"/>
            <a:ext cx="349781" cy="352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9133" y="2936456"/>
            <a:ext cx="1658589" cy="7181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8565" y="2924450"/>
            <a:ext cx="1356772" cy="7873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75533" y="6498785"/>
            <a:ext cx="1574951" cy="6589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79142" y="6198629"/>
            <a:ext cx="1708612" cy="125917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46711" y="6198629"/>
            <a:ext cx="1714414" cy="1259573"/>
          </a:xfrm>
          <a:prstGeom prst="rect">
            <a:avLst/>
          </a:prstGeom>
        </p:spPr>
      </p:pic>
      <p:pic>
        <p:nvPicPr>
          <p:cNvPr id="36" name="Object 2">
            <a:extLst>
              <a:ext uri="{FF2B5EF4-FFF2-40B4-BE49-F238E27FC236}">
                <a16:creationId xmlns:a16="http://schemas.microsoft.com/office/drawing/2014/main" id="{DD88B40D-6B5F-4F18-94AB-2F35F8C9CE0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" y="0"/>
            <a:ext cx="6934200" cy="10285714"/>
          </a:xfrm>
          <a:prstGeom prst="rect">
            <a:avLst/>
          </a:prstGeom>
        </p:spPr>
      </p:pic>
      <p:pic>
        <p:nvPicPr>
          <p:cNvPr id="38" name="Object 38">
            <a:extLst>
              <a:ext uri="{FF2B5EF4-FFF2-40B4-BE49-F238E27FC236}">
                <a16:creationId xmlns:a16="http://schemas.microsoft.com/office/drawing/2014/main" id="{40824C05-F456-47EE-8254-9241150069E3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5000" y="4076700"/>
            <a:ext cx="3223742" cy="1514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06130" y="1313008"/>
            <a:ext cx="3720455" cy="9524"/>
            <a:chOff x="606130" y="1313008"/>
            <a:chExt cx="3720455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06130" y="1313008"/>
              <a:ext cx="372045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6603" y="634472"/>
            <a:ext cx="166614" cy="434187"/>
            <a:chOff x="3706603" y="634472"/>
            <a:chExt cx="166614" cy="4341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06603" y="634472"/>
              <a:ext cx="166614" cy="166614"/>
              <a:chOff x="3706603" y="634472"/>
              <a:chExt cx="166614" cy="1666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06603" y="634472"/>
                <a:ext cx="166614" cy="1666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06604" y="902045"/>
              <a:ext cx="166614" cy="166614"/>
              <a:chOff x="3706604" y="902045"/>
              <a:chExt cx="166614" cy="1666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06604" y="902045"/>
                <a:ext cx="166614" cy="166614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207253-E346-394F-960D-924D7292C1E5}"/>
              </a:ext>
            </a:extLst>
          </p:cNvPr>
          <p:cNvSpPr txBox="1"/>
          <p:nvPr/>
        </p:nvSpPr>
        <p:spPr>
          <a:xfrm>
            <a:off x="1524000" y="2933799"/>
            <a:ext cx="5943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Socialize</a:t>
            </a: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</a:t>
            </a:r>
            <a:r>
              <a:rPr kumimoji="1" lang="en-US" altLang="ko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S, O, C</a:t>
            </a:r>
            <a:r>
              <a:rPr kumimoji="1" lang="ko-KR" altLang="en-US" sz="3200" dirty="0" err="1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형상화</a:t>
            </a:r>
            <a:endParaRPr kumimoji="1" lang="en-US" altLang="ko-KR" sz="32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왼쪽 붉은 눈과 오른쪽 푸른 눈은 태극문양을 변형하여 표현</a:t>
            </a:r>
            <a:endParaRPr kumimoji="1" lang="en-US" altLang="ko-Kore-KR" sz="32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2F9C5E8B-E360-574A-8FDB-CC4BF98CF0B2}"/>
              </a:ext>
            </a:extLst>
          </p:cNvPr>
          <p:cNvSpPr txBox="1"/>
          <p:nvPr/>
        </p:nvSpPr>
        <p:spPr>
          <a:xfrm>
            <a:off x="606130" y="506959"/>
            <a:ext cx="29752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kern="0" spc="-100" dirty="0">
                <a:solidFill>
                  <a:srgbClr val="595959"/>
                </a:solidFill>
                <a:latin typeface="Noto Sans CJK KR Black" pitchFamily="34" charset="0"/>
                <a:cs typeface="Noto Sans CJK KR Black" pitchFamily="34" charset="0"/>
              </a:rPr>
              <a:t>Logo</a:t>
            </a:r>
            <a:endParaRPr lang="en-US" b="1" dirty="0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92347FD5-3CCD-2F48-B573-DE013EE9CAE9}"/>
              </a:ext>
            </a:extLst>
          </p:cNvPr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2FA26-9AB9-4645-BFCB-88BE8977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16860"/>
            <a:ext cx="5053280" cy="50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06130" y="1313008"/>
            <a:ext cx="3720455" cy="9524"/>
            <a:chOff x="606130" y="1313008"/>
            <a:chExt cx="3720455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06130" y="1313008"/>
              <a:ext cx="372045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6603" y="634472"/>
            <a:ext cx="166614" cy="434187"/>
            <a:chOff x="3706603" y="634472"/>
            <a:chExt cx="166614" cy="4341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06603" y="634472"/>
              <a:ext cx="166614" cy="166614"/>
              <a:chOff x="3706603" y="634472"/>
              <a:chExt cx="166614" cy="1666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06603" y="634472"/>
                <a:ext cx="166614" cy="1666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06604" y="902045"/>
              <a:ext cx="166614" cy="166614"/>
              <a:chOff x="3706604" y="902045"/>
              <a:chExt cx="166614" cy="1666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06604" y="902045"/>
                <a:ext cx="166614" cy="166614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207253-E346-394F-960D-924D7292C1E5}"/>
              </a:ext>
            </a:extLst>
          </p:cNvPr>
          <p:cNvSpPr txBox="1"/>
          <p:nvPr/>
        </p:nvSpPr>
        <p:spPr>
          <a:xfrm>
            <a:off x="1524000" y="2933799"/>
            <a:ext cx="525473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UX / UI Design Tool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실시간으로 협업이 가능</a:t>
            </a:r>
            <a:endParaRPr kumimoji="1" lang="en-US" altLang="ko-KR" sz="32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벡터 기반의 프로그램</a:t>
            </a:r>
            <a:endParaRPr kumimoji="1" lang="en-US" altLang="ko-Kore-KR" sz="32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ore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Autosave</a:t>
            </a:r>
            <a:endParaRPr kumimoji="1" lang="ko-Kore-KR" altLang="en-US" sz="3200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2F9C5E8B-E360-574A-8FDB-CC4BF98CF0B2}"/>
              </a:ext>
            </a:extLst>
          </p:cNvPr>
          <p:cNvSpPr txBox="1"/>
          <p:nvPr/>
        </p:nvSpPr>
        <p:spPr>
          <a:xfrm>
            <a:off x="606130" y="506959"/>
            <a:ext cx="29752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kern="0" spc="-100" dirty="0">
                <a:solidFill>
                  <a:srgbClr val="595959"/>
                </a:solidFill>
                <a:latin typeface="Noto Sans CJK KR Black" pitchFamily="34" charset="0"/>
                <a:cs typeface="Noto Sans CJK KR Black" pitchFamily="34" charset="0"/>
              </a:rPr>
              <a:t>Figma</a:t>
            </a:r>
            <a:endParaRPr lang="en-US" b="1" dirty="0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92347FD5-3CCD-2F48-B573-DE013EE9CAE9}"/>
              </a:ext>
            </a:extLst>
          </p:cNvPr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1E5DC5-989E-E446-9448-45209BF6F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444438"/>
            <a:ext cx="6796246" cy="33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6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214" y="421871"/>
            <a:ext cx="3514427" cy="895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5780" y="1279654"/>
            <a:ext cx="4006132" cy="10255"/>
            <a:chOff x="755780" y="1279654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5780" y="1279654"/>
              <a:ext cx="4006132" cy="1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9397" y="593339"/>
            <a:ext cx="166614" cy="434187"/>
            <a:chOff x="4359397" y="593339"/>
            <a:chExt cx="166614" cy="4341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59397" y="593339"/>
              <a:ext cx="166614" cy="166614"/>
              <a:chOff x="4359397" y="593339"/>
              <a:chExt cx="166614" cy="1666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59397" y="593339"/>
                <a:ext cx="166614" cy="1666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359397" y="860913"/>
              <a:ext cx="166614" cy="166614"/>
              <a:chOff x="4359397" y="860913"/>
              <a:chExt cx="166614" cy="1666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59397" y="860913"/>
                <a:ext cx="166614" cy="166614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9C7AF20-F9FE-934B-8898-B8ABABB0D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355148"/>
            <a:ext cx="3662730" cy="794657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F1AFFE-37D7-0F4A-8F14-CB892A744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6" y="2355148"/>
            <a:ext cx="3685007" cy="79629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37761EE-3EBB-7F4B-91FD-1F445C081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496" y="2324099"/>
            <a:ext cx="3651617" cy="7946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0AD206-FC89-2F4C-9FDB-FC4A81B8EC03}"/>
              </a:ext>
            </a:extLst>
          </p:cNvPr>
          <p:cNvSpPr txBox="1"/>
          <p:nvPr/>
        </p:nvSpPr>
        <p:spPr>
          <a:xfrm>
            <a:off x="231668" y="2355148"/>
            <a:ext cx="6755008" cy="799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Login Page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Email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Password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Login Button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Forgot Password Button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Register Button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Contact Email</a:t>
            </a:r>
          </a:p>
          <a:p>
            <a:pPr marL="1200150" lvl="2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Team Email</a:t>
            </a:r>
          </a:p>
          <a:p>
            <a:pPr marL="285750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Forgot Password Button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Tap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하면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Forgot Password Page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Email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받아서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Register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Button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Tap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하면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pPr marL="1200150" lvl="2" indent="-285750">
              <a:lnSpc>
                <a:spcPts val="3500"/>
              </a:lnSpc>
              <a:buFontTx/>
              <a:buChar char="-"/>
            </a:pP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사용자의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Email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Password 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전송</a:t>
            </a:r>
            <a:endParaRPr kumimoji="1" lang="en-US" altLang="ko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Register Button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Tap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하면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Register Page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Email, 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이름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비밀번호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비밀번호 확인</a:t>
            </a:r>
            <a:endParaRPr kumimoji="1" lang="en-US" altLang="ko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Register Button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누르면 중복 확인 후 가입되도록</a:t>
            </a:r>
            <a:endParaRPr kumimoji="1" lang="en-US" altLang="ko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9FFD3-085C-5243-997A-7EA9A742CB78}"/>
              </a:ext>
            </a:extLst>
          </p:cNvPr>
          <p:cNvSpPr txBox="1"/>
          <p:nvPr/>
        </p:nvSpPr>
        <p:spPr>
          <a:xfrm>
            <a:off x="7838579" y="1629353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Login Page</a:t>
            </a:r>
            <a:endParaRPr kumimoji="1" lang="ko-Kore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7854F3-D550-CD49-B890-B30703B91FD5}"/>
              </a:ext>
            </a:extLst>
          </p:cNvPr>
          <p:cNvSpPr txBox="1"/>
          <p:nvPr/>
        </p:nvSpPr>
        <p:spPr>
          <a:xfrm>
            <a:off x="10785072" y="1624424"/>
            <a:ext cx="381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Forgot Password Page</a:t>
            </a:r>
            <a:endParaRPr kumimoji="1" lang="ko-Kore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3FB1-5DE0-BB49-B7B0-4689E95A6095}"/>
              </a:ext>
            </a:extLst>
          </p:cNvPr>
          <p:cNvSpPr txBox="1"/>
          <p:nvPr/>
        </p:nvSpPr>
        <p:spPr>
          <a:xfrm>
            <a:off x="15218157" y="1635366"/>
            <a:ext cx="246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Register Page</a:t>
            </a:r>
            <a:endParaRPr kumimoji="1" lang="ko-Kore-KR" altLang="en-US" sz="2400" dirty="0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54917B5B-090C-4142-A0B2-B0398B54A390}"/>
              </a:ext>
            </a:extLst>
          </p:cNvPr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561" y="434252"/>
            <a:ext cx="3246090" cy="895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130" y="1313008"/>
            <a:ext cx="3720455" cy="9524"/>
            <a:chOff x="606130" y="1313008"/>
            <a:chExt cx="3720455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06130" y="1313008"/>
              <a:ext cx="372045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6603" y="634472"/>
            <a:ext cx="166614" cy="434187"/>
            <a:chOff x="3706603" y="634472"/>
            <a:chExt cx="166614" cy="4341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06603" y="634472"/>
              <a:ext cx="166614" cy="166614"/>
              <a:chOff x="3706603" y="634472"/>
              <a:chExt cx="166614" cy="1666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06603" y="634472"/>
                <a:ext cx="166614" cy="1666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06604" y="902045"/>
              <a:ext cx="166614" cy="166614"/>
              <a:chOff x="3706604" y="902045"/>
              <a:chExt cx="166614" cy="1666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06604" y="902045"/>
                <a:ext cx="166614" cy="166614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67FDD17-BC3E-A740-8BC2-CD401B1FA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99" y="1622829"/>
            <a:ext cx="3992883" cy="86246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207253-E346-394F-960D-924D7292C1E5}"/>
              </a:ext>
            </a:extLst>
          </p:cNvPr>
          <p:cNvSpPr txBox="1"/>
          <p:nvPr/>
        </p:nvSpPr>
        <p:spPr>
          <a:xfrm>
            <a:off x="606130" y="2628900"/>
            <a:ext cx="4873732" cy="710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Chatting List Page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ko-Kore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상대방의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Profile 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사진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상대방의 이름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마지막으로 </a:t>
            </a:r>
            <a:r>
              <a:rPr kumimoji="1" lang="ko-KR" altLang="en-US" sz="2400" dirty="0" err="1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전송받은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Message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Message</a:t>
            </a:r>
            <a:r>
              <a:rPr kumimoji="1" lang="ko-KR" altLang="en-US" sz="2400" dirty="0" err="1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보낸 시각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읽지 않은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Message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수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Chatting List Item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Tap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하면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Chat Page</a:t>
            </a:r>
          </a:p>
          <a:p>
            <a:pPr marL="285750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User List Page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User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Profile 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사진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ore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User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이름</a:t>
            </a:r>
            <a:endParaRPr kumimoji="1" lang="en-US" altLang="ko-Kore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Online / Offline</a:t>
            </a: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User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국적</a:t>
            </a:r>
            <a:endParaRPr kumimoji="1" lang="en-US" altLang="ko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ts val="3500"/>
              </a:lnSpc>
              <a:buFontTx/>
              <a:buChar char="-"/>
            </a:pP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Search </a:t>
            </a:r>
            <a:r>
              <a:rPr kumimoji="1" lang="en-US" altLang="ko-KR" sz="2400" dirty="0" err="1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Textfield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에서 </a:t>
            </a:r>
            <a:r>
              <a:rPr kumimoji="1" lang="en-US" altLang="ko-KR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User </a:t>
            </a:r>
            <a:r>
              <a:rPr kumimoji="1" lang="ko-KR" altLang="en-US" sz="24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검색 가능</a:t>
            </a:r>
            <a:endParaRPr kumimoji="1" lang="en-US" altLang="ko-KR" sz="2400" dirty="0">
              <a:solidFill>
                <a:srgbClr val="565757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68A35-63DE-9E41-BED0-7F912DD57CEB}"/>
              </a:ext>
            </a:extLst>
          </p:cNvPr>
          <p:cNvSpPr txBox="1"/>
          <p:nvPr/>
        </p:nvSpPr>
        <p:spPr>
          <a:xfrm>
            <a:off x="6379482" y="1026393"/>
            <a:ext cx="319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Chatting List Page</a:t>
            </a:r>
            <a:endParaRPr kumimoji="1" lang="ko-Kore-KR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892005-39D1-6E48-A67F-76E7B9E402B8}"/>
              </a:ext>
            </a:extLst>
          </p:cNvPr>
          <p:cNvSpPr txBox="1"/>
          <p:nvPr/>
        </p:nvSpPr>
        <p:spPr>
          <a:xfrm>
            <a:off x="11171125" y="1026393"/>
            <a:ext cx="1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Chat Page</a:t>
            </a:r>
            <a:endParaRPr kumimoji="1" lang="ko-Kore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AD145A-B3AD-5844-9E39-CBFE8D6A0CC3}"/>
              </a:ext>
            </a:extLst>
          </p:cNvPr>
          <p:cNvSpPr txBox="1"/>
          <p:nvPr/>
        </p:nvSpPr>
        <p:spPr>
          <a:xfrm>
            <a:off x="14995343" y="1026393"/>
            <a:ext cx="260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User List Page</a:t>
            </a:r>
            <a:endParaRPr kumimoji="1" lang="ko-Kore-KR" altLang="en-US" sz="24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7FF7ED7-3574-864C-965C-20B2A526E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18" y="1622829"/>
            <a:ext cx="4010623" cy="8664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E75A51-2841-8945-8D81-2B7859DEF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240" y="1622829"/>
            <a:ext cx="3997026" cy="8624627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9BD4745C-6EDA-E44E-A6E0-970EDC2D891A}"/>
              </a:ext>
            </a:extLst>
          </p:cNvPr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879" y="297467"/>
            <a:ext cx="3667108" cy="895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448" y="1176223"/>
            <a:ext cx="3720455" cy="9524"/>
            <a:chOff x="397448" y="1176223"/>
            <a:chExt cx="3720455" cy="9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97448" y="1176223"/>
              <a:ext cx="372045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1289" y="558799"/>
            <a:ext cx="166614" cy="434187"/>
            <a:chOff x="3951289" y="558799"/>
            <a:chExt cx="166614" cy="4341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951289" y="558799"/>
              <a:ext cx="166614" cy="166614"/>
              <a:chOff x="3951289" y="558799"/>
              <a:chExt cx="166614" cy="1666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51289" y="558799"/>
                <a:ext cx="166614" cy="1666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51290" y="826372"/>
              <a:ext cx="166614" cy="166614"/>
              <a:chOff x="3951290" y="826372"/>
              <a:chExt cx="166614" cy="1666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51290" y="826372"/>
                <a:ext cx="166614" cy="166614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40A718B-991E-F24F-BCB2-4A7C07E0A4D7}"/>
              </a:ext>
            </a:extLst>
          </p:cNvPr>
          <p:cNvSpPr txBox="1"/>
          <p:nvPr/>
        </p:nvSpPr>
        <p:spPr>
          <a:xfrm>
            <a:off x="152400" y="1443796"/>
            <a:ext cx="731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 err="1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SwiftUI</a:t>
            </a: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 적용시킨 </a:t>
            </a:r>
            <a:r>
              <a:rPr kumimoji="1" lang="en-US" altLang="ko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Login Page</a:t>
            </a: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모습</a:t>
            </a:r>
            <a:endParaRPr kumimoji="1" lang="ko-Kore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31F4B-F57C-E546-9908-A6F78364C2EB}"/>
              </a:ext>
            </a:extLst>
          </p:cNvPr>
          <p:cNvSpPr txBox="1"/>
          <p:nvPr/>
        </p:nvSpPr>
        <p:spPr>
          <a:xfrm>
            <a:off x="1524000" y="2286619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iPhone 13 / 13 Pro</a:t>
            </a:r>
            <a:endParaRPr kumimoji="1" lang="ko-Kore-KR" alt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1BB6D-9054-C040-8682-E36D77D247CE}"/>
              </a:ext>
            </a:extLst>
          </p:cNvPr>
          <p:cNvSpPr txBox="1"/>
          <p:nvPr/>
        </p:nvSpPr>
        <p:spPr>
          <a:xfrm>
            <a:off x="7536143" y="2286618"/>
            <a:ext cx="275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iPhone </a:t>
            </a:r>
            <a:r>
              <a:rPr kumimoji="1" lang="en-US" altLang="ko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12</a:t>
            </a:r>
            <a:r>
              <a:rPr kumimoji="1" lang="ko-KR" altLang="en-US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mini</a:t>
            </a:r>
            <a:endParaRPr kumimoji="1" lang="ko-Kore-KR" alt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10B39-BA8D-C347-A351-BE9DC50952C0}"/>
              </a:ext>
            </a:extLst>
          </p:cNvPr>
          <p:cNvSpPr txBox="1"/>
          <p:nvPr/>
        </p:nvSpPr>
        <p:spPr>
          <a:xfrm>
            <a:off x="13258799" y="2314563"/>
            <a:ext cx="213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5657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iPhone SE</a:t>
            </a:r>
            <a:endParaRPr kumimoji="1" lang="ko-Kore-KR" altLang="en-US" sz="32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0D6D80-EA1C-0442-8B66-CA11FCE85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3488"/>
            <a:ext cx="3522026" cy="7415606"/>
          </a:xfrm>
          <a:prstGeom prst="rect">
            <a:avLst/>
          </a:prstGeom>
        </p:spPr>
      </p:pic>
      <p:pic>
        <p:nvPicPr>
          <p:cNvPr id="12" name="그림 11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2D49DB9F-FFB5-8A4B-804E-D486FEDD0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598" y="2895583"/>
            <a:ext cx="3491462" cy="739141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75609D0-11AE-584F-AB91-EFE63CEF6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07676"/>
            <a:ext cx="3496837" cy="7391418"/>
          </a:xfrm>
          <a:prstGeom prst="rect">
            <a:avLst/>
          </a:prstGeom>
        </p:spPr>
      </p:pic>
      <p:sp>
        <p:nvSpPr>
          <p:cNvPr id="19" name="Object 7">
            <a:extLst>
              <a:ext uri="{FF2B5EF4-FFF2-40B4-BE49-F238E27FC236}">
                <a16:creationId xmlns:a16="http://schemas.microsoft.com/office/drawing/2014/main" id="{A8BE9975-1E9B-AB40-9D4A-EBBE435AC085}"/>
              </a:ext>
            </a:extLst>
          </p:cNvPr>
          <p:cNvSpPr txBox="1"/>
          <p:nvPr/>
        </p:nvSpPr>
        <p:spPr>
          <a:xfrm>
            <a:off x="16868603" y="615896"/>
            <a:ext cx="63704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5628" y="3613266"/>
            <a:ext cx="6267836" cy="3844216"/>
            <a:chOff x="5585628" y="3613266"/>
            <a:chExt cx="6267836" cy="3844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6259" y="1795707"/>
              <a:ext cx="12535673" cy="76884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628" y="3613266"/>
              <a:ext cx="6267836" cy="3844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7591" y="3376450"/>
            <a:ext cx="6267836" cy="3844216"/>
            <a:chOff x="5947591" y="3376450"/>
            <a:chExt cx="6267836" cy="3844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8222" y="1558891"/>
              <a:ext cx="12535673" cy="768843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7591" y="3376450"/>
              <a:ext cx="6267836" cy="3844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555" y="3139635"/>
            <a:ext cx="6267836" cy="3844216"/>
            <a:chOff x="6309555" y="3139635"/>
            <a:chExt cx="6267836" cy="3844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85" y="1322076"/>
              <a:ext cx="12535673" cy="76884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555" y="3139635"/>
              <a:ext cx="6267836" cy="38442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4" cstate="print"/>
          <a:srcRect l="31507" t="71667"/>
          <a:stretch/>
        </p:blipFill>
        <p:spPr>
          <a:xfrm>
            <a:off x="8077201" y="4799132"/>
            <a:ext cx="3038520" cy="5836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70799" y="5772312"/>
            <a:ext cx="1958738" cy="583673"/>
            <a:chOff x="9570799" y="5772312"/>
            <a:chExt cx="1958738" cy="5836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799" y="5772312"/>
              <a:ext cx="1958738" cy="5836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5875" y="5808273"/>
            <a:ext cx="1102680" cy="5747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36387" y="5775404"/>
            <a:ext cx="1958738" cy="583673"/>
            <a:chOff x="7336387" y="5775404"/>
            <a:chExt cx="1958738" cy="5836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6387" y="5775404"/>
              <a:ext cx="1958738" cy="5836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1463" y="5795629"/>
            <a:ext cx="1185988" cy="5747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7739" y="6015270"/>
            <a:ext cx="372182" cy="487769"/>
            <a:chOff x="8987739" y="6015270"/>
            <a:chExt cx="372182" cy="4877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8987739" y="6015270"/>
              <a:ext cx="372182" cy="4877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849" y="8845075"/>
            <a:ext cx="3477616" cy="1189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186</Words>
  <Application>Microsoft Macintosh PowerPoint</Application>
  <PresentationFormat>사용자 지정</PresentationFormat>
  <Paragraphs>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BM DoHyeon OTF</vt:lpstr>
      <vt:lpstr>Noto Sans CJK KR Regular</vt:lpstr>
      <vt:lpstr>BM HANNA 11yrs old OTF</vt:lpstr>
      <vt:lpstr>Calibri</vt:lpstr>
      <vt:lpstr>Arial</vt:lpstr>
      <vt:lpstr>Noto Sans CJK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홍성범</cp:lastModifiedBy>
  <cp:revision>12</cp:revision>
  <dcterms:created xsi:type="dcterms:W3CDTF">2022-03-28T18:17:58Z</dcterms:created>
  <dcterms:modified xsi:type="dcterms:W3CDTF">2022-03-30T08:26:11Z</dcterms:modified>
</cp:coreProperties>
</file>